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Roboto Mon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RobotoMono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italic.fntdata"/><Relationship Id="rId25" Type="http://schemas.openxmlformats.org/officeDocument/2006/relationships/font" Target="fonts/RobotoMono-bold.fntdata"/><Relationship Id="rId27" Type="http://schemas.openxmlformats.org/officeDocument/2006/relationships/font" Target="fonts/Roboto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08c501e36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08c501e36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08c4b5b1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08c4b5b1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08c4b5b14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08c4b5b14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08cf66570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08cf66570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08c4b5b143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08c4b5b143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8cf66570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08cf66570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8c4b5b143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08c4b5b143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08c4b5b143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08c4b5b143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08c4b5b143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08c4b5b143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android-developers.googleblog.com/2023/06/pixel-fold-and-pixel-tablet-developers-guide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eveloper.android.com/jetpack/compose/layouts" TargetMode="External"/><Relationship Id="rId4" Type="http://schemas.openxmlformats.org/officeDocument/2006/relationships/hyperlink" Target="https://developer.android.com/guide/practices/adaptive-ui" TargetMode="External"/><Relationship Id="rId5" Type="http://schemas.openxmlformats.org/officeDocument/2006/relationships/hyperlink" Target="https://www.youtube.com/watch?v=szbZ5HnpqtQ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Responsive Design in Android using Jetpack Compose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Concepts, Techniques, and Applications</a:t>
            </a:r>
            <a:endParaRPr/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29627" y="37141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 Name: Chengkai Yang, Jingbo Wang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</a:t>
            </a:r>
            <a:r>
              <a:rPr lang="en"/>
              <a:t>Source</a:t>
            </a:r>
            <a:endParaRPr/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473800" y="2078875"/>
            <a:ext cx="8206200" cy="27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Image 1：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https://android-developers.googleblog.com/2023/06/pixel-fold-and-pixel-tablet-developers-guide.html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0" y="4980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Responsive Design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0" y="1448750"/>
            <a:ext cx="5474100" cy="3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Responsive Design?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Responsive design ensures an app looks and functions optimally across different devices (phones, tablets, foldable screens).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goal: </a:t>
            </a:r>
            <a:r>
              <a:rPr i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Adaptability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varying screen sizes, orientations, and resolutions.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Allows apps to be more </a:t>
            </a: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user-friendly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versatile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100"/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6615" l="6956" r="4430" t="7576"/>
          <a:stretch/>
        </p:blipFill>
        <p:spPr>
          <a:xfrm>
            <a:off x="5474100" y="1533775"/>
            <a:ext cx="3669900" cy="199908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5809050" y="3532850"/>
            <a:ext cx="30762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Image 1: Portrait rear camera preview on portrait outer screen and landscape inner screen of Pixel Fold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Jetpack Compose Layout System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2005600"/>
            <a:ext cx="76887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Jetpack Compose: A Layout Revolution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Composable functions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Reusable UI components that automatically update based on state changes.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ConstraintLayout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Flexible layout to position items relative to each other.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BoxWithConstraints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Adjusts layout based on available screen space.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Supports </a:t>
            </a: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state-driven UI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dynamically update the UI based on device configuration.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29450" y="646425"/>
            <a:ext cx="7734300" cy="8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The layout structure in the code (</a:t>
            </a:r>
            <a:r>
              <a:rPr lang="en" sz="1100">
                <a:solidFill>
                  <a:srgbClr val="188038"/>
                </a:solidFill>
              </a:rPr>
              <a:t>BoxWithConstraints</a:t>
            </a:r>
            <a:r>
              <a:rPr lang="en" sz="1100">
                <a:solidFill>
                  <a:srgbClr val="000000"/>
                </a:solidFill>
              </a:rPr>
              <a:t> with dynamic behavior based on screen size) demonstrates how Jetpack Compose manages and adapts layouts for different screen sizes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38" y="1385075"/>
            <a:ext cx="5116776" cy="364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 rotWithShape="1">
          <a:blip r:embed="rId4">
            <a:alphaModFix/>
          </a:blip>
          <a:srcRect b="0" l="5173" r="6236" t="0"/>
          <a:stretch/>
        </p:blipFill>
        <p:spPr>
          <a:xfrm>
            <a:off x="5286075" y="2364425"/>
            <a:ext cx="3697225" cy="169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9450" y="1318650"/>
            <a:ext cx="76887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for Responsive Design in Compose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729450" y="1723650"/>
            <a:ext cx="76887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Techniques for Responsive Layouts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WindowMetrics API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Retrieve screen dimensions to modify layouts dynamically.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Modifiers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Use </a:t>
            </a: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Modifier.aspectRatio()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padding()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fillMaxSize()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scalable UIs.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LazyColumn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LazyGrid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Components to create flexible lists and grids that adapt to screen size.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Screen Density (DPI)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Managing text and icon size with </a:t>
            </a: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dp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sp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different device densities.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0" lang="en" sz="1411">
                <a:solidFill>
                  <a:srgbClr val="000000"/>
                </a:solidFill>
              </a:rPr>
              <a:t>C</a:t>
            </a:r>
            <a:r>
              <a:rPr b="0" lang="en" sz="1411">
                <a:solidFill>
                  <a:srgbClr val="000000"/>
                </a:solidFill>
              </a:rPr>
              <a:t>omparison of two different screen sizes using the same Composable</a:t>
            </a:r>
            <a:endParaRPr b="0" sz="2711"/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6405625" y="938100"/>
            <a:ext cx="2277900" cy="37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BoxWithConstraints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composable provides information about the available width and height, allowing you to adjust the UI dynamically based on screen size.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screenWidth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screenHeight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are used to determine if the device is small (like a phone) or large (like a tablet/foldable).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VerticalList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Function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Displays a simple vertical list using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LazyColumn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suitable for smaller screens.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Items are placed in individual cards with padding.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GridLayout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Function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Shows a grid-style layout using rows, which is more suitable for larger screens (e.g., tablets or foldables).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row contains two cards, making it look like a grid.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Preview the Layout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the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@Preview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annotation to visualize how the layout looks.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7017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can run the app on different emulator configurations to see how the UI adapts.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25" y="1853850"/>
            <a:ext cx="1209875" cy="2659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5275" y="1853850"/>
            <a:ext cx="4592884" cy="287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-61100" y="534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 – Google Play Store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77600" y="1813738"/>
            <a:ext cx="3458700" cy="29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 Play Store Responsive Design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Play Store adapts seamlessly across devices, optimizing layout for portrait and landscape modes.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Adaptive grid layout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app listings: More columns on larger screens (tablet, foldable).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Navigation drawer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portrait mode and permanent sidebar in landscape/tablet mode.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7599" y="719975"/>
            <a:ext cx="1172026" cy="2533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6288" y="1123975"/>
            <a:ext cx="3842202" cy="240887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/>
        </p:nvSpPr>
        <p:spPr>
          <a:xfrm>
            <a:off x="5809050" y="3532850"/>
            <a:ext cx="30762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Image 2: Google Play Store in Landscape mode on Tablet (left image) and in Portrait mode on Phone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and Best Practices</a:t>
            </a:r>
            <a:endParaRPr/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729450" y="2078875"/>
            <a:ext cx="76887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Conclusion: Best Practices for Responsive Design</a:t>
            </a:r>
            <a:endParaRPr b="1" sz="16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835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26"/>
              <a:buFont typeface="Arial"/>
              <a:buChar char="●"/>
            </a:pPr>
            <a:r>
              <a:rPr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Jetpack Compose’s adaptive tools</a:t>
            </a:r>
            <a:r>
              <a:rPr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" sz="1625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BoxWithConstraints</a:t>
            </a:r>
            <a:r>
              <a:rPr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625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LazyColumn</a:t>
            </a:r>
            <a:r>
              <a:rPr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etc.) for flexibility.</a:t>
            </a:r>
            <a:endParaRPr sz="16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83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6"/>
              <a:buFont typeface="Arial"/>
              <a:buChar char="●"/>
            </a:pPr>
            <a:r>
              <a:rPr b="1"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layouts</a:t>
            </a:r>
            <a:r>
              <a:rPr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across different devices and orientations for a seamless experience.</a:t>
            </a:r>
            <a:endParaRPr sz="15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83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6"/>
              <a:buFont typeface="Arial"/>
              <a:buChar char="●"/>
            </a:pPr>
            <a:r>
              <a:rPr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Incorporate </a:t>
            </a:r>
            <a:r>
              <a:rPr b="1"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dynamic scaling</a:t>
            </a:r>
            <a:r>
              <a:rPr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text, images, and UI elements to ensure usability on all screen sizes.</a:t>
            </a:r>
            <a:endParaRPr sz="16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83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6"/>
              <a:buFont typeface="Arial"/>
              <a:buChar char="●"/>
            </a:pPr>
            <a:r>
              <a:rPr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Follow </a:t>
            </a:r>
            <a:r>
              <a:rPr b="1"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Material Design 3</a:t>
            </a:r>
            <a:r>
              <a:rPr lang="en" sz="162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guidelines for responsive and accessible UI components.</a:t>
            </a:r>
            <a:endParaRPr sz="162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729450" y="2078875"/>
            <a:ext cx="76887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Android Developers. </a:t>
            </a:r>
            <a:r>
              <a:rPr i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Layouts in Compose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Google Developers.</a:t>
            </a:r>
            <a:b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Retrieved from </a:t>
            </a: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https://developer.android.com/jetpack/compose/layouts</a:t>
            </a:r>
            <a:endParaRPr sz="15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Android Developers. </a:t>
            </a:r>
            <a:r>
              <a:rPr i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Adaptive Layouts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Google Developers.</a:t>
            </a:r>
            <a:b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Retrieved from </a:t>
            </a: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https://developer.android.com/guide/practices/adaptive-ui</a:t>
            </a:r>
            <a:endParaRPr sz="15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Android Developers Blog. </a:t>
            </a:r>
            <a:r>
              <a:rPr i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Building for Foldable Devices with Jetpack Compose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Retrieved from https://android-developers.googleblog.com/2021/09/foldable-devices-jetpack-compose.html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 Developers. </a:t>
            </a:r>
            <a:r>
              <a:rPr i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Building Responsive UIs in Compose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[Video].</a:t>
            </a:r>
            <a:b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Retrieved from </a:t>
            </a: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https://www.youtube.com/watch?v=szbZ5HnpqtQ</a:t>
            </a:r>
            <a:endParaRPr sz="15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